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4" r:id="rId5"/>
    <p:sldMasterId id="2147483658" r:id="rId6"/>
    <p:sldMasterId id="2147483650" r:id="rId7"/>
  </p:sldMasterIdLst>
  <p:notesMasterIdLst>
    <p:notesMasterId r:id="rId13"/>
  </p:notesMasterIdLst>
  <p:handoutMasterIdLst>
    <p:handoutMasterId r:id="rId14"/>
  </p:handoutMasterIdLst>
  <p:sldIdLst>
    <p:sldId id="335" r:id="rId8"/>
    <p:sldId id="338" r:id="rId9"/>
    <p:sldId id="441" r:id="rId10"/>
    <p:sldId id="437" r:id="rId11"/>
    <p:sldId id="440" r:id="rId12"/>
  </p:sldIdLst>
  <p:sldSz cx="9144000" cy="6858000" type="screen4x3"/>
  <p:notesSz cx="6858000" cy="9144000"/>
  <p:custShowLst>
    <p:custShow name="Presentazione personalizzata 1" id="0">
      <p:sldLst/>
    </p:custShow>
  </p:custShowLst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63" userDrawn="1">
          <p15:clr>
            <a:srgbClr val="A4A3A4"/>
          </p15:clr>
        </p15:guide>
        <p15:guide id="3" orient="horz" pos="4029">
          <p15:clr>
            <a:srgbClr val="A4A3A4"/>
          </p15:clr>
        </p15:guide>
        <p15:guide id="4" pos="57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5F73C8"/>
    <a:srgbClr val="6784C1"/>
    <a:srgbClr val="5C80B3"/>
    <a:srgbClr val="5F89B9"/>
    <a:srgbClr val="5F82B9"/>
    <a:srgbClr val="5A78B9"/>
    <a:srgbClr val="5F73B9"/>
    <a:srgbClr val="5073BA"/>
    <a:srgbClr val="507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8146" autoAdjust="0"/>
  </p:normalViewPr>
  <p:slideViewPr>
    <p:cSldViewPr snapToGrid="0">
      <p:cViewPr varScale="1">
        <p:scale>
          <a:sx n="92" d="100"/>
          <a:sy n="92" d="100"/>
        </p:scale>
        <p:origin x="1458" y="90"/>
      </p:cViewPr>
      <p:guideLst>
        <p:guide orient="horz" pos="572"/>
        <p:guide pos="363"/>
        <p:guide orient="horz" pos="4029"/>
        <p:guide pos="5747"/>
      </p:guideLst>
    </p:cSldViewPr>
  </p:slideViewPr>
  <p:outlineViewPr>
    <p:cViewPr>
      <p:scale>
        <a:sx n="33" d="100"/>
        <a:sy n="33" d="100"/>
      </p:scale>
      <p:origin x="0" y="10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>
              <a:latin typeface="Arial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777E4-9475-8446-9C92-3FD7FFADEFA1}" type="datetimeFigureOut">
              <a:rPr lang="it-IT" smtClean="0">
                <a:latin typeface="Arial"/>
              </a:rPr>
              <a:pPr/>
              <a:t>21/07/2021</a:t>
            </a:fld>
            <a:endParaRPr lang="it-IT" dirty="0">
              <a:latin typeface="Arial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>
              <a:latin typeface="Arial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04876-7C41-8541-8A87-AC5A2920BFC6}" type="slidenum">
              <a:rPr lang="it-IT" smtClean="0">
                <a:latin typeface="Arial"/>
              </a:rPr>
              <a:pPr/>
              <a:t>‹N›</a:t>
            </a:fld>
            <a:endParaRPr lang="it-IT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71371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11A086D9-B6C2-4543-93F1-7626B8D6DACC}" type="datetimeFigureOut">
              <a:rPr lang="it-IT" smtClean="0"/>
              <a:pPr/>
              <a:t>21/07/2021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stili</a:t>
            </a:r>
            <a:r>
              <a:rPr lang="en-US" dirty="0" smtClean="0"/>
              <a:t> del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schema</a:t>
            </a:r>
          </a:p>
          <a:p>
            <a:pPr lvl="1"/>
            <a:r>
              <a:rPr lang="en-US" dirty="0" smtClean="0"/>
              <a:t>Secondo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2"/>
            <a:r>
              <a:rPr lang="en-US" dirty="0" err="1" smtClean="0"/>
              <a:t>Terzo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D56EDDCE-EE65-6D48-ACA2-30328AA8009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336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11" hasCustomPrompt="1"/>
          </p:nvPr>
        </p:nvSpPr>
        <p:spPr>
          <a:xfrm>
            <a:off x="719999" y="3739533"/>
            <a:ext cx="4368467" cy="205934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Name Surname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2414000"/>
            <a:ext cx="7848267" cy="5493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3200"/>
              </a:lnSpc>
              <a:spcBef>
                <a:spcPts val="0"/>
              </a:spcBef>
              <a:buNone/>
              <a:defRPr sz="3200" b="1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of the presentation</a:t>
            </a:r>
            <a:endParaRPr lang="it-IT" dirty="0"/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2954000"/>
            <a:ext cx="7848267" cy="3649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Subtitle of the presentation</a:t>
            </a:r>
            <a:endParaRPr lang="it-IT" dirty="0"/>
          </a:p>
        </p:txBody>
      </p:sp>
      <p:sp>
        <p:nvSpPr>
          <p:cNvPr id="6" name="Segnaposto testo 4"/>
          <p:cNvSpPr>
            <a:spLocks noGrp="1"/>
          </p:cNvSpPr>
          <p:nvPr>
            <p:ph type="body" sz="quarter" idx="16" hasCustomPrompt="1"/>
          </p:nvPr>
        </p:nvSpPr>
        <p:spPr>
          <a:xfrm>
            <a:off x="719999" y="3976598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Job Title or Department</a:t>
            </a:r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17" hasCustomPrompt="1"/>
          </p:nvPr>
        </p:nvSpPr>
        <p:spPr>
          <a:xfrm>
            <a:off x="719999" y="5415932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City, Nation</a:t>
            </a:r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719999" y="5636065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May 1st,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11" hasCustomPrompt="1"/>
          </p:nvPr>
        </p:nvSpPr>
        <p:spPr>
          <a:xfrm>
            <a:off x="719999" y="3739533"/>
            <a:ext cx="4368467" cy="205934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Name Surname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2414000"/>
            <a:ext cx="7848267" cy="5493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3200"/>
              </a:lnSpc>
              <a:spcBef>
                <a:spcPts val="0"/>
              </a:spcBef>
              <a:buNone/>
              <a:defRPr sz="3200" b="1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of the presentation</a:t>
            </a:r>
            <a:endParaRPr lang="it-IT" dirty="0"/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2954000"/>
            <a:ext cx="7848267" cy="3649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Subtitle of the presentation</a:t>
            </a:r>
            <a:endParaRPr lang="it-IT" dirty="0"/>
          </a:p>
        </p:txBody>
      </p:sp>
      <p:sp>
        <p:nvSpPr>
          <p:cNvPr id="6" name="Segnaposto testo 4"/>
          <p:cNvSpPr>
            <a:spLocks noGrp="1"/>
          </p:cNvSpPr>
          <p:nvPr>
            <p:ph type="body" sz="quarter" idx="16" hasCustomPrompt="1"/>
          </p:nvPr>
        </p:nvSpPr>
        <p:spPr>
          <a:xfrm>
            <a:off x="719999" y="3976598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Job Title or Department</a:t>
            </a:r>
          </a:p>
        </p:txBody>
      </p:sp>
      <p:sp>
        <p:nvSpPr>
          <p:cNvPr id="7" name="Segnaposto testo 4"/>
          <p:cNvSpPr>
            <a:spLocks noGrp="1"/>
          </p:cNvSpPr>
          <p:nvPr>
            <p:ph type="body" sz="quarter" idx="17" hasCustomPrompt="1"/>
          </p:nvPr>
        </p:nvSpPr>
        <p:spPr>
          <a:xfrm>
            <a:off x="719999" y="5415932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City, Nation</a:t>
            </a:r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719999" y="5636065"/>
            <a:ext cx="4368467" cy="197467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May 1st, 2014</a:t>
            </a:r>
          </a:p>
        </p:txBody>
      </p:sp>
    </p:spTree>
    <p:extLst>
      <p:ext uri="{BB962C8B-B14F-4D97-AF65-F5344CB8AC3E}">
        <p14:creationId xmlns:p14="http://schemas.microsoft.com/office/powerpoint/2010/main" val="8242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 userDrawn="1"/>
        </p:nvSpPr>
        <p:spPr>
          <a:xfrm>
            <a:off x="720000" y="2806700"/>
            <a:ext cx="6036400" cy="9525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it-IT" sz="5400" b="1" i="0" baseline="0" dirty="0" smtClean="0">
                <a:solidFill>
                  <a:schemeClr val="bg2"/>
                </a:solidFill>
              </a:rPr>
              <a:t>Backup </a:t>
            </a:r>
            <a:endParaRPr lang="it-IT" sz="5400" b="1" i="0" baseline="0" dirty="0">
              <a:solidFill>
                <a:schemeClr val="bg2"/>
              </a:solidFill>
            </a:endParaRPr>
          </a:p>
        </p:txBody>
      </p:sp>
      <p:sp>
        <p:nvSpPr>
          <p:cNvPr id="3" name="Segnaposto testo 4"/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3766800"/>
            <a:ext cx="7848267" cy="3649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Optional </a:t>
            </a:r>
            <a:r>
              <a:rPr lang="it-IT" dirty="0" err="1" smtClean="0"/>
              <a:t>subtitle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 userDrawn="1"/>
        </p:nvSpPr>
        <p:spPr>
          <a:xfrm>
            <a:off x="540000" y="177800"/>
            <a:ext cx="6036400" cy="12446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it-IT" sz="3600" b="0" i="0" baseline="0" dirty="0" smtClean="0">
                <a:solidFill>
                  <a:schemeClr val="bg2"/>
                </a:solidFill>
              </a:rPr>
              <a:t>Agenda</a:t>
            </a:r>
            <a:endParaRPr lang="it-IT" sz="3600" b="0" i="0" baseline="0" dirty="0">
              <a:solidFill>
                <a:schemeClr val="bg2"/>
              </a:solidFill>
            </a:endParaRPr>
          </a:p>
        </p:txBody>
      </p:sp>
      <p:sp>
        <p:nvSpPr>
          <p:cNvPr id="3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4" name="Segnaposto data 7"/>
          <p:cNvSpPr>
            <a:spLocks noGrp="1"/>
          </p:cNvSpPr>
          <p:nvPr>
            <p:ph type="dt" sz="half" idx="19"/>
          </p:nvPr>
        </p:nvSpPr>
        <p:spPr>
          <a:xfrm>
            <a:off x="6611393" y="6588000"/>
            <a:ext cx="1420768" cy="206531"/>
          </a:xfrm>
        </p:spPr>
        <p:txBody>
          <a:bodyPr/>
          <a:lstStyle/>
          <a:p>
            <a:r>
              <a:rPr lang="it-IT" dirty="0" err="1" smtClean="0"/>
              <a:t>October</a:t>
            </a:r>
            <a:r>
              <a:rPr lang="it-IT" dirty="0" smtClean="0"/>
              <a:t> 1st, 2014</a:t>
            </a:r>
            <a:endParaRPr lang="it-IT" dirty="0"/>
          </a:p>
        </p:txBody>
      </p:sp>
      <p:sp>
        <p:nvSpPr>
          <p:cNvPr id="5" name="Segnaposto piè di pagina 13"/>
          <p:cNvSpPr>
            <a:spLocks noGrp="1"/>
          </p:cNvSpPr>
          <p:nvPr>
            <p:ph type="ftr" sz="quarter" idx="20"/>
          </p:nvPr>
        </p:nvSpPr>
        <p:spPr>
          <a:xfrm>
            <a:off x="540000" y="6588000"/>
            <a:ext cx="3777004" cy="234131"/>
          </a:xfrm>
        </p:spPr>
        <p:txBody>
          <a:bodyPr/>
          <a:lstStyle/>
          <a:p>
            <a:r>
              <a:rPr lang="it-IT" smtClean="0"/>
              <a:t>Title of the presentation</a:t>
            </a:r>
            <a:endParaRPr lang="it-IT"/>
          </a:p>
        </p:txBody>
      </p:sp>
      <p:sp>
        <p:nvSpPr>
          <p:cNvPr id="6" name="Segnaposto testo 4"/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2031999"/>
            <a:ext cx="8223000" cy="4087999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198000" indent="-360000" algn="l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Lucida Grande"/>
              <a:buChar char="■"/>
              <a:defRPr sz="18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516467" y="759621"/>
            <a:ext cx="8640000" cy="0"/>
          </a:xfrm>
          <a:prstGeom prst="line">
            <a:avLst/>
          </a:prstGeom>
          <a:ln w="1270" cmpd="sng">
            <a:solidFill>
              <a:schemeClr val="bg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err="1" smtClean="0"/>
              <a:t>Index</a:t>
            </a:r>
            <a:endParaRPr lang="it-IT" dirty="0" smtClean="0"/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4860000" y="1259999"/>
            <a:ext cx="3708000" cy="486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198000" indent="-180000" algn="l">
              <a:lnSpc>
                <a:spcPts val="2200"/>
              </a:lnSpc>
              <a:spcBef>
                <a:spcPts val="0"/>
              </a:spcBef>
              <a:buFont typeface="Wingdings" charset="2"/>
              <a:buChar char="§"/>
              <a:defRPr sz="14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</p:txBody>
      </p:sp>
      <p:sp>
        <p:nvSpPr>
          <p:cNvPr id="12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it-IT" dirty="0" err="1" smtClean="0"/>
              <a:t>October</a:t>
            </a:r>
            <a:r>
              <a:rPr lang="it-IT" dirty="0" smtClean="0"/>
              <a:t> 1st, 2014</a:t>
            </a:r>
            <a:endParaRPr lang="it-IT" dirty="0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it-IT" smtClean="0"/>
              <a:t>Title of the presentation</a:t>
            </a:r>
            <a:endParaRPr lang="it-IT"/>
          </a:p>
        </p:txBody>
      </p:sp>
      <p:sp>
        <p:nvSpPr>
          <p:cNvPr id="13" name="Segnaposto testo 4"/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1259999"/>
            <a:ext cx="3708000" cy="486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198000" indent="-180000" algn="l">
              <a:lnSpc>
                <a:spcPts val="2200"/>
              </a:lnSpc>
              <a:spcBef>
                <a:spcPts val="0"/>
              </a:spcBef>
              <a:buFont typeface="Wingdings" charset="2"/>
              <a:buChar char="§"/>
              <a:defRPr sz="14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  <a:p>
            <a:pPr lvl="0"/>
            <a:r>
              <a:rPr lang="it-IT" dirty="0" smtClean="0"/>
              <a:t>Title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4"/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260000"/>
            <a:ext cx="3708000" cy="486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4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Text lorem ipsum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here</a:t>
            </a:r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4860000" y="1259999"/>
            <a:ext cx="3708000" cy="486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198000" indent="-180000" algn="l">
              <a:lnSpc>
                <a:spcPts val="2200"/>
              </a:lnSpc>
              <a:spcBef>
                <a:spcPts val="0"/>
              </a:spcBef>
              <a:buFont typeface="Arial"/>
              <a:buChar char="•"/>
              <a:defRPr sz="14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Bullet text</a:t>
            </a:r>
          </a:p>
        </p:txBody>
      </p:sp>
      <p:sp>
        <p:nvSpPr>
          <p:cNvPr id="12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it-IT" smtClean="0"/>
              <a:t>October 1st, 2014</a:t>
            </a:r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it-IT" smtClean="0"/>
              <a:t>Title of the presentation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_lev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here</a:t>
            </a:r>
          </a:p>
        </p:txBody>
      </p:sp>
      <p:sp>
        <p:nvSpPr>
          <p:cNvPr id="12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 err="1" smtClean="0"/>
              <a:t>Jan</a:t>
            </a:r>
            <a:r>
              <a:rPr lang="it-IT" dirty="0" smtClean="0"/>
              <a:t> 2015</a:t>
            </a:r>
            <a:endParaRPr lang="it-IT" dirty="0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 smtClean="0"/>
              <a:t>DC </a:t>
            </a:r>
            <a:r>
              <a:rPr lang="it-IT" dirty="0" err="1" smtClean="0"/>
              <a:t>Operation</a:t>
            </a:r>
            <a:r>
              <a:rPr lang="it-IT" dirty="0" smtClean="0"/>
              <a:t> 2015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21" hasCustomPrompt="1"/>
          </p:nvPr>
        </p:nvSpPr>
        <p:spPr>
          <a:xfrm>
            <a:off x="540000" y="1260000"/>
            <a:ext cx="8045200" cy="4924900"/>
          </a:xfrm>
          <a:prstGeom prst="rect">
            <a:avLst/>
          </a:prstGeom>
        </p:spPr>
        <p:txBody>
          <a:bodyPr vert="horz" lIns="0" tIns="0" rIns="0" bIns="0"/>
          <a:lstStyle>
            <a:lvl1pPr marL="284400" indent="-284400">
              <a:spcBef>
                <a:spcPts val="432"/>
              </a:spcBef>
              <a:buSzPct val="120000"/>
              <a:buFont typeface="Wingdings" charset="2"/>
              <a:buChar char="§"/>
              <a:defRPr sz="1800">
                <a:solidFill>
                  <a:schemeClr val="accent2"/>
                </a:solidFill>
              </a:defRPr>
            </a:lvl1pPr>
            <a:lvl2pPr>
              <a:spcBef>
                <a:spcPts val="384"/>
              </a:spcBef>
              <a:buSzPct val="100000"/>
              <a:buFont typeface="Arial"/>
              <a:buChar char="●"/>
              <a:defRPr sz="1600" baseline="0">
                <a:solidFill>
                  <a:schemeClr val="accent2"/>
                </a:solidFill>
              </a:defRPr>
            </a:lvl2pPr>
            <a:lvl3pPr marL="1198800" indent="-284400">
              <a:spcBef>
                <a:spcPts val="336"/>
              </a:spcBef>
              <a:buSzPct val="70000"/>
              <a:buFont typeface="Lucida Grande"/>
              <a:buChar char="▲"/>
              <a:defRPr sz="1400">
                <a:solidFill>
                  <a:schemeClr val="accent2"/>
                </a:solidFill>
              </a:defRPr>
            </a:lvl3pPr>
            <a:lvl4pPr marL="1544400" indent="-252000">
              <a:spcBef>
                <a:spcPts val="288"/>
              </a:spcBef>
              <a:buSzPct val="110000"/>
              <a:buFont typeface="Arial Bold Italic"/>
              <a:buChar char="□"/>
              <a:defRPr sz="1200" baseline="0">
                <a:solidFill>
                  <a:schemeClr val="accent2"/>
                </a:solidFill>
              </a:defRPr>
            </a:lvl4pPr>
            <a:lvl5pPr marL="2001600" indent="-252000">
              <a:spcBef>
                <a:spcPts val="600"/>
              </a:spcBef>
              <a:buSzPct val="130000"/>
              <a:buFont typeface="Arial"/>
              <a:buChar char="○"/>
              <a:defRPr sz="1200" baseline="0">
                <a:solidFill>
                  <a:schemeClr val="accent2"/>
                </a:solidFill>
              </a:defRPr>
            </a:lvl5pPr>
          </a:lstStyle>
          <a:p>
            <a:pPr lvl="0"/>
            <a:r>
              <a:rPr lang="it-IT" dirty="0" smtClean="0"/>
              <a:t>First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1"/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2"/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3"/>
            <a:r>
              <a:rPr lang="it-IT" dirty="0" err="1" smtClean="0"/>
              <a:t>Fourth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 smtClean="0"/>
          </a:p>
          <a:p>
            <a:pPr lvl="4"/>
            <a:r>
              <a:rPr lang="it-IT" dirty="0" err="1" smtClean="0"/>
              <a:t>Fifth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4"/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692300"/>
            <a:ext cx="3708000" cy="6196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7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Note</a:t>
            </a:r>
          </a:p>
          <a:p>
            <a:pPr lvl="0"/>
            <a:r>
              <a:rPr lang="it-IT" dirty="0" smtClean="0"/>
              <a:t>(1) Include expense incurred in relation to sale of receivables, committed lines fees, hedges</a:t>
            </a:r>
          </a:p>
          <a:p>
            <a:pPr lvl="0"/>
            <a:r>
              <a:rPr lang="it-IT" dirty="0" smtClean="0"/>
              <a:t>(2) Net of charges on sales of receivables intersegment and floor plan fees</a:t>
            </a:r>
          </a:p>
          <a:p>
            <a:pPr lvl="0"/>
            <a:r>
              <a:rPr lang="it-IT" dirty="0" smtClean="0"/>
              <a:t>(3) Excluding derivatives fair values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here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40000" y="6588000"/>
            <a:ext cx="3777004" cy="23413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smtClean="0"/>
              <a:t>Title of the presentation</a:t>
            </a:r>
            <a:endParaRPr lang="it-IT"/>
          </a:p>
        </p:txBody>
      </p:sp>
      <p:sp>
        <p:nvSpPr>
          <p:cNvPr id="8" name="Segnaposto testo 4"/>
          <p:cNvSpPr>
            <a:spLocks noGrp="1"/>
          </p:cNvSpPr>
          <p:nvPr>
            <p:ph type="body" sz="quarter" idx="19" hasCustomPrompt="1"/>
          </p:nvPr>
        </p:nvSpPr>
        <p:spPr>
          <a:xfrm>
            <a:off x="4858000" y="5692300"/>
            <a:ext cx="3708000" cy="6196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7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(4) Include FX gain/losses, interest cost capitalized (IAS23), bank fees and other financial charges Numbers may not add due to rounding</a:t>
            </a:r>
          </a:p>
        </p:txBody>
      </p:sp>
      <p:sp>
        <p:nvSpPr>
          <p:cNvPr id="14" name="Segnaposto tabella 13"/>
          <p:cNvSpPr>
            <a:spLocks noGrp="1"/>
          </p:cNvSpPr>
          <p:nvPr>
            <p:ph type="tbl" sz="quarter" idx="21" hasCustomPrompt="1"/>
          </p:nvPr>
        </p:nvSpPr>
        <p:spPr>
          <a:xfrm>
            <a:off x="512763" y="1080000"/>
            <a:ext cx="3995737" cy="4389437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1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/>
              <a:t>Click on the icon to insert a table</a:t>
            </a:r>
          </a:p>
        </p:txBody>
      </p:sp>
      <p:sp>
        <p:nvSpPr>
          <p:cNvPr id="15" name="Segnaposto tabella 13"/>
          <p:cNvSpPr>
            <a:spLocks noGrp="1"/>
          </p:cNvSpPr>
          <p:nvPr>
            <p:ph type="tbl" sz="quarter" idx="22" hasCustomPrompt="1"/>
          </p:nvPr>
        </p:nvSpPr>
        <p:spPr>
          <a:xfrm>
            <a:off x="4564063" y="1080000"/>
            <a:ext cx="3995737" cy="4389437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1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/>
              <a:t>Click on the icon to insert a table</a:t>
            </a:r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6" name="Segnaposto data 8"/>
          <p:cNvSpPr>
            <a:spLocks noGrp="1"/>
          </p:cNvSpPr>
          <p:nvPr>
            <p:ph type="dt" sz="half" idx="2"/>
          </p:nvPr>
        </p:nvSpPr>
        <p:spPr>
          <a:xfrm>
            <a:off x="6611393" y="6588000"/>
            <a:ext cx="1420768" cy="206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smtClean="0"/>
              <a:t>October 1st, 2014</a:t>
            </a: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4"/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205400"/>
            <a:ext cx="6055533" cy="32207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2200" b="1" i="0" u="none" kern="1200" baseline="0">
                <a:solidFill>
                  <a:schemeClr val="accent1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Title here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40000" y="6588000"/>
            <a:ext cx="3777004" cy="23413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smtClean="0"/>
              <a:t>Title of the presentation</a:t>
            </a:r>
            <a:endParaRPr lang="it-IT"/>
          </a:p>
        </p:txBody>
      </p:sp>
      <p:sp>
        <p:nvSpPr>
          <p:cNvPr id="10" name="Segnaposto testo 4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59999"/>
            <a:ext cx="3549400" cy="4860000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198000" indent="-180000" algn="l">
              <a:lnSpc>
                <a:spcPts val="17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defRPr sz="1300" b="1" i="0" u="none" kern="1200" baseline="0">
                <a:solidFill>
                  <a:schemeClr val="accent3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Bullet text here</a:t>
            </a:r>
          </a:p>
        </p:txBody>
      </p:sp>
      <p:sp>
        <p:nvSpPr>
          <p:cNvPr id="16" name="Segnaposto testo 4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738800"/>
            <a:ext cx="6055533" cy="322075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1400"/>
              </a:lnSpc>
              <a:spcBef>
                <a:spcPts val="0"/>
              </a:spcBef>
              <a:buNone/>
              <a:defRPr sz="1400" b="0" i="0" u="none" kern="1200" baseline="0">
                <a:solidFill>
                  <a:schemeClr val="accent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Subtitle here</a:t>
            </a:r>
            <a:endParaRPr lang="it-IT" dirty="0"/>
          </a:p>
        </p:txBody>
      </p:sp>
      <p:sp>
        <p:nvSpPr>
          <p:cNvPr id="17" name="Segnaposto grafico 7"/>
          <p:cNvSpPr>
            <a:spLocks noGrp="1"/>
          </p:cNvSpPr>
          <p:nvPr>
            <p:ph type="chart" sz="quarter" idx="16" hasCustomPrompt="1"/>
          </p:nvPr>
        </p:nvSpPr>
        <p:spPr>
          <a:xfrm>
            <a:off x="4292598" y="1256248"/>
            <a:ext cx="4428070" cy="4865151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sz="1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/>
              <a:t>click on the icon to insert a graph</a:t>
            </a:r>
          </a:p>
        </p:txBody>
      </p:sp>
      <p:sp>
        <p:nvSpPr>
          <p:cNvPr id="14" name="Segnaposto numero diapositiva 6"/>
          <p:cNvSpPr>
            <a:spLocks noGrp="1"/>
          </p:cNvSpPr>
          <p:nvPr>
            <p:ph type="sldNum" sz="quarter" idx="4"/>
          </p:nvPr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648F461-6B1C-CA42-A063-2DCE900AB2CB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5" name="Segnaposto data 8"/>
          <p:cNvSpPr>
            <a:spLocks noGrp="1"/>
          </p:cNvSpPr>
          <p:nvPr>
            <p:ph type="dt" sz="half" idx="2"/>
          </p:nvPr>
        </p:nvSpPr>
        <p:spPr>
          <a:xfrm>
            <a:off x="6611393" y="6588000"/>
            <a:ext cx="1420768" cy="206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smtClean="0"/>
              <a:t>October 1st, 2014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 userDrawn="1"/>
        </p:nvSpPr>
        <p:spPr>
          <a:xfrm>
            <a:off x="720000" y="2806700"/>
            <a:ext cx="6036400" cy="9525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it-IT" sz="5400" b="1" i="0" baseline="0" dirty="0" smtClean="0">
                <a:solidFill>
                  <a:schemeClr val="bg2"/>
                </a:solidFill>
              </a:rPr>
              <a:t>Backup </a:t>
            </a:r>
            <a:endParaRPr lang="it-IT" sz="5400" b="1" i="0" baseline="0" dirty="0">
              <a:solidFill>
                <a:schemeClr val="bg2"/>
              </a:solidFill>
            </a:endParaRPr>
          </a:p>
        </p:txBody>
      </p:sp>
      <p:sp>
        <p:nvSpPr>
          <p:cNvPr id="3" name="Segnaposto testo 4"/>
          <p:cNvSpPr>
            <a:spLocks noGrp="1"/>
          </p:cNvSpPr>
          <p:nvPr>
            <p:ph type="body" sz="quarter" idx="15" hasCustomPrompt="1"/>
          </p:nvPr>
        </p:nvSpPr>
        <p:spPr>
          <a:xfrm>
            <a:off x="720000" y="3766800"/>
            <a:ext cx="7848267" cy="364933"/>
          </a:xfrm>
          <a:prstGeom prst="rect">
            <a:avLst/>
          </a:prstGeom>
        </p:spPr>
        <p:txBody>
          <a:bodyPr vert="horz" lIns="0" tIns="0" rIns="0" bIns="0" anchor="t" anchorCtr="0"/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000" b="0" i="0" u="none" kern="1200" baseline="0">
                <a:solidFill>
                  <a:schemeClr val="bg2"/>
                </a:solidFill>
                <a:uFill>
                  <a:solidFill>
                    <a:srgbClr val="291C1D"/>
                  </a:solidFill>
                </a:uFill>
                <a:latin typeface="+mn-lt"/>
                <a:ea typeface="Adobe 仿宋 Std R"/>
              </a:defRPr>
            </a:lvl1pPr>
          </a:lstStyle>
          <a:p>
            <a:pPr lvl="0"/>
            <a:r>
              <a:rPr lang="it-IT" dirty="0" smtClean="0"/>
              <a:t>Optional </a:t>
            </a:r>
            <a:r>
              <a:rPr lang="it-IT" dirty="0" err="1" smtClean="0"/>
              <a:t>subtitle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131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/>
          <p:cNvSpPr/>
          <p:nvPr userDrawn="1"/>
        </p:nvSpPr>
        <p:spPr>
          <a:xfrm>
            <a:off x="0" y="1625600"/>
            <a:ext cx="9144000" cy="459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3" name="Immagine 32" descr="logo 4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2787" y="503451"/>
            <a:ext cx="1901825" cy="694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/>
          <p:cNvSpPr/>
          <p:nvPr userDrawn="1"/>
        </p:nvSpPr>
        <p:spPr>
          <a:xfrm>
            <a:off x="0" y="1625600"/>
            <a:ext cx="9144000" cy="459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 userDrawn="1"/>
        </p:nvSpPr>
        <p:spPr>
          <a:xfrm>
            <a:off x="0" y="0"/>
            <a:ext cx="9144000" cy="1625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1 3"/>
          <p:cNvCxnSpPr/>
          <p:nvPr userDrawn="1"/>
        </p:nvCxnSpPr>
        <p:spPr>
          <a:xfrm rot="5400000">
            <a:off x="8153408" y="6654800"/>
            <a:ext cx="186266" cy="1588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40000" y="6588000"/>
            <a:ext cx="3777004" cy="23413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smtClean="0"/>
              <a:t>Title of the presentation</a:t>
            </a:r>
            <a:endParaRPr lang="it-IT"/>
          </a:p>
        </p:txBody>
      </p:sp>
      <p:sp>
        <p:nvSpPr>
          <p:cNvPr id="6" name="Segnaposto data 8"/>
          <p:cNvSpPr>
            <a:spLocks noGrp="1"/>
          </p:cNvSpPr>
          <p:nvPr>
            <p:ph type="dt" sz="half" idx="2"/>
          </p:nvPr>
        </p:nvSpPr>
        <p:spPr>
          <a:xfrm>
            <a:off x="6611393" y="6588000"/>
            <a:ext cx="1420768" cy="206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dirty="0" err="1" smtClean="0"/>
              <a:t>October</a:t>
            </a:r>
            <a:r>
              <a:rPr lang="it-IT" dirty="0" smtClean="0"/>
              <a:t> 1st, 2014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1 13"/>
          <p:cNvCxnSpPr/>
          <p:nvPr userDrawn="1"/>
        </p:nvCxnSpPr>
        <p:spPr>
          <a:xfrm rot="5400000">
            <a:off x="8153408" y="6654800"/>
            <a:ext cx="186266" cy="1588"/>
          </a:xfrm>
          <a:prstGeom prst="line">
            <a:avLst/>
          </a:prstGeom>
          <a:ln w="1905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 userDrawn="1"/>
        </p:nvCxnSpPr>
        <p:spPr>
          <a:xfrm>
            <a:off x="516467" y="658021"/>
            <a:ext cx="8640000" cy="0"/>
          </a:xfrm>
          <a:prstGeom prst="line">
            <a:avLst/>
          </a:prstGeom>
          <a:ln w="1270" cmpd="sng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 descr="logo 4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835371" y="200239"/>
            <a:ext cx="958157" cy="350096"/>
          </a:xfrm>
          <a:prstGeom prst="rect">
            <a:avLst/>
          </a:prstGeom>
        </p:spPr>
      </p:pic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40000" y="6588000"/>
            <a:ext cx="3777004" cy="234131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dirty="0" smtClean="0"/>
              <a:t>DC </a:t>
            </a:r>
            <a:r>
              <a:rPr lang="it-IT" dirty="0" err="1" smtClean="0"/>
              <a:t>Operation</a:t>
            </a:r>
            <a:r>
              <a:rPr lang="it-IT" dirty="0" smtClean="0"/>
              <a:t> 2015  Programs</a:t>
            </a:r>
            <a:endParaRPr lang="it-IT" dirty="0"/>
          </a:p>
        </p:txBody>
      </p:sp>
      <p:sp>
        <p:nvSpPr>
          <p:cNvPr id="7" name="Segnaposto data 8"/>
          <p:cNvSpPr>
            <a:spLocks noGrp="1"/>
          </p:cNvSpPr>
          <p:nvPr>
            <p:ph type="dt" sz="half" idx="2"/>
          </p:nvPr>
        </p:nvSpPr>
        <p:spPr>
          <a:xfrm>
            <a:off x="6611393" y="6588000"/>
            <a:ext cx="1420768" cy="20653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it-IT" dirty="0" err="1" smtClean="0"/>
              <a:t>Jan</a:t>
            </a:r>
            <a:r>
              <a:rPr lang="it-IT" dirty="0" smtClean="0"/>
              <a:t> 2015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2" r:id="rId4"/>
    <p:sldLayoutId id="2147483653" r:id="rId5"/>
    <p:sldLayoutId id="2147483661" r:id="rId6"/>
    <p:sldLayoutId id="2147483662" r:id="rId7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4"/>
          </p:nvPr>
        </p:nvSpPr>
        <p:spPr>
          <a:xfrm>
            <a:off x="719999" y="2414000"/>
            <a:ext cx="5271497" cy="549333"/>
          </a:xfrm>
        </p:spPr>
        <p:txBody>
          <a:bodyPr/>
          <a:lstStyle/>
          <a:p>
            <a:r>
              <a:rPr lang="it-IT" sz="2800" dirty="0" err="1" smtClean="0"/>
              <a:t>Ridbul</a:t>
            </a:r>
            <a:r>
              <a:rPr lang="it-IT" sz="2800" dirty="0" smtClean="0"/>
              <a:t> - DRIVEIT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21"/>
          </p:nvPr>
        </p:nvSpPr>
        <p:spPr>
          <a:xfrm>
            <a:off x="553482" y="1663337"/>
            <a:ext cx="7897968" cy="4756781"/>
          </a:xfrm>
        </p:spPr>
        <p:txBody>
          <a:bodyPr/>
          <a:lstStyle/>
          <a:p>
            <a:pPr marL="198000" lvl="1" indent="-360000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+mj-lt"/>
              <a:buAutoNum type="arabicPeriod"/>
            </a:pPr>
            <a:r>
              <a:rPr lang="en-US" sz="1800" dirty="0" smtClean="0"/>
              <a:t>Ask for </a:t>
            </a:r>
            <a:r>
              <a:rPr lang="en-US" sz="1800" dirty="0"/>
              <a:t>a</a:t>
            </a:r>
            <a:r>
              <a:rPr lang="en-US" sz="1800" dirty="0" smtClean="0"/>
              <a:t>pplication access</a:t>
            </a:r>
            <a:endParaRPr lang="en-US" sz="1400" dirty="0"/>
          </a:p>
          <a:p>
            <a:pPr marL="198000" lvl="1" indent="-360000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+mj-lt"/>
              <a:buAutoNum type="arabicPeriod" startAt="2"/>
            </a:pPr>
            <a:r>
              <a:rPr lang="en-US" sz="1800" dirty="0" smtClean="0"/>
              <a:t>Report application issue</a:t>
            </a:r>
          </a:p>
          <a:p>
            <a:pPr marL="198000" lvl="1" indent="-360000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+mj-lt"/>
              <a:buAutoNum type="arabicPeriod" startAt="2"/>
            </a:pPr>
            <a:r>
              <a:rPr lang="en-US" sz="1800" dirty="0" smtClean="0"/>
              <a:t>Ask for application support</a:t>
            </a:r>
          </a:p>
          <a:p>
            <a:pPr marL="0" lvl="1" indent="0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None/>
            </a:pPr>
            <a:endParaRPr lang="en-US" sz="1800" dirty="0" smtClean="0"/>
          </a:p>
          <a:p>
            <a:pPr marL="198000" lvl="1" indent="-360000">
              <a:lnSpc>
                <a:spcPts val="32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Lucida Grande"/>
              <a:buChar char="■"/>
            </a:pPr>
            <a:endParaRPr lang="en-US" sz="1800" dirty="0" smtClean="0">
              <a:solidFill>
                <a:schemeClr val="accent2"/>
              </a:solidFill>
              <a:uFill>
                <a:solidFill>
                  <a:srgbClr val="291C1D"/>
                </a:solidFill>
              </a:uFill>
              <a:ea typeface="Adobe 仿宋 Std R"/>
            </a:endParaRPr>
          </a:p>
          <a:p>
            <a:pPr marL="0" indent="0">
              <a:buNone/>
            </a:pPr>
            <a:endParaRPr lang="en-US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4"/>
          </p:nvPr>
        </p:nvSpPr>
        <p:spPr>
          <a:xfrm>
            <a:off x="540000" y="205400"/>
            <a:ext cx="7213350" cy="322075"/>
          </a:xfrm>
        </p:spPr>
        <p:txBody>
          <a:bodyPr/>
          <a:lstStyle/>
          <a:p>
            <a:r>
              <a:rPr lang="en-US" dirty="0" smtClean="0"/>
              <a:t>DRIVEIT - ask for RIDBUL application access</a:t>
            </a:r>
            <a:endParaRPr lang="en-US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2" name="Segnaposto numero diapositiva 2"/>
          <p:cNvSpPr txBox="1">
            <a:spLocks/>
          </p:cNvSpPr>
          <p:nvPr/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it-IT"/>
            </a:defPPr>
            <a:lvl1pPr marL="0" algn="l" defTabSz="457200" rtl="0" eaLnBrk="1" latinLnBrk="0" hangingPunct="1">
              <a:defRPr sz="8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48F461-6B1C-CA42-A063-2DCE900AB2C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0" name="TextBox 59"/>
          <p:cNvSpPr txBox="1"/>
          <p:nvPr/>
        </p:nvSpPr>
        <p:spPr>
          <a:xfrm>
            <a:off x="540000" y="905953"/>
            <a:ext cx="8115154" cy="5438129"/>
          </a:xfrm>
          <a:prstGeom prst="rect">
            <a:avLst/>
          </a:prstGeom>
          <a:noFill/>
          <a:ln w="317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en-US" sz="1400" b="1" dirty="0" smtClean="0">
              <a:solidFill>
                <a:schemeClr val="tx1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631586" y="1862278"/>
            <a:ext cx="4545745" cy="2255635"/>
            <a:chOff x="631586" y="1862278"/>
            <a:chExt cx="4545745" cy="2255635"/>
          </a:xfrm>
        </p:grpSpPr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1586" y="1862278"/>
              <a:ext cx="4545745" cy="2255635"/>
            </a:xfrm>
            <a:prstGeom prst="rect">
              <a:avLst/>
            </a:prstGeom>
          </p:spPr>
        </p:pic>
        <p:sp>
          <p:nvSpPr>
            <p:cNvPr id="6" name="Ovale 5"/>
            <p:cNvSpPr/>
            <p:nvPr/>
          </p:nvSpPr>
          <p:spPr>
            <a:xfrm>
              <a:off x="4855264" y="2193383"/>
              <a:ext cx="238539" cy="17890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8" name="Connettore 2 7"/>
            <p:cNvCxnSpPr>
              <a:stCxn id="6" idx="2"/>
            </p:cNvCxnSpPr>
            <p:nvPr/>
          </p:nvCxnSpPr>
          <p:spPr>
            <a:xfrm flipH="1">
              <a:off x="1167847" y="2282835"/>
              <a:ext cx="3687417" cy="1987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CasellaDiTesto 3"/>
          <p:cNvSpPr txBox="1"/>
          <p:nvPr/>
        </p:nvSpPr>
        <p:spPr>
          <a:xfrm>
            <a:off x="539999" y="1111627"/>
            <a:ext cx="80221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 </a:t>
            </a:r>
            <a:r>
              <a:rPr lang="en-US" sz="1400" b="1" dirty="0"/>
              <a:t>DRIVE IT (https://fiatchrysler.service-now.com/driveit</a:t>
            </a:r>
            <a:r>
              <a:rPr lang="en-US" sz="1400" b="1" dirty="0">
                <a:sym typeface="Wingdings" panose="05000000000000000000" pitchFamily="2" charset="2"/>
              </a:rPr>
              <a:t>) </a:t>
            </a:r>
            <a:r>
              <a:rPr lang="en-US" sz="1400" dirty="0">
                <a:sym typeface="Wingdings" panose="05000000000000000000" pitchFamily="2" charset="2"/>
              </a:rPr>
              <a:t>please select the option :</a:t>
            </a:r>
          </a:p>
          <a:p>
            <a:r>
              <a:rPr lang="en-US" sz="1400" dirty="0">
                <a:sym typeface="Wingdings" panose="05000000000000000000" pitchFamily="2" charset="2"/>
              </a:rPr>
              <a:t>	Request Something Access Application Access</a:t>
            </a:r>
            <a:r>
              <a:rPr lang="en-US" sz="1400" dirty="0"/>
              <a:t> </a:t>
            </a:r>
            <a:endParaRPr lang="it-IT" sz="1400" dirty="0"/>
          </a:p>
          <a:p>
            <a:r>
              <a:rPr lang="en-US" sz="1400" dirty="0" smtClean="0"/>
              <a:t>Fill </a:t>
            </a:r>
            <a:r>
              <a:rPr lang="en-US" sz="1400" dirty="0"/>
              <a:t>the field  </a:t>
            </a:r>
            <a:r>
              <a:rPr lang="en-US" sz="1400" b="1" dirty="0"/>
              <a:t>Select Application or Software </a:t>
            </a:r>
            <a:r>
              <a:rPr lang="it-IT" sz="1400" b="1" dirty="0"/>
              <a:t> 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1586" y="4030776"/>
            <a:ext cx="750587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</a:t>
            </a:r>
            <a:r>
              <a:rPr lang="en-US" sz="1400" b="1" dirty="0"/>
              <a:t> MECHANICAL</a:t>
            </a:r>
            <a:r>
              <a:rPr lang="en-US" sz="1400" dirty="0"/>
              <a:t> </a:t>
            </a:r>
            <a:r>
              <a:rPr lang="en-US" sz="1400" b="1" dirty="0"/>
              <a:t>/ FASTENERS</a:t>
            </a:r>
            <a:r>
              <a:rPr lang="en-US" sz="1400" dirty="0"/>
              <a:t> COMPONENTS CATALOGUE </a:t>
            </a:r>
          </a:p>
          <a:p>
            <a:r>
              <a:rPr lang="en-US" sz="1400" dirty="0"/>
              <a:t>selecting : RIDUZIONE BULLONERIA MECHANICAL COMPONENTS-E-P</a:t>
            </a:r>
          </a:p>
          <a:p>
            <a:r>
              <a:rPr lang="en-US" sz="1400" dirty="0" smtClean="0"/>
              <a:t>For </a:t>
            </a:r>
            <a:r>
              <a:rPr lang="en-US" sz="1400" b="1" dirty="0"/>
              <a:t>ELECTRICAL</a:t>
            </a:r>
            <a:r>
              <a:rPr lang="en-US" sz="1400" dirty="0"/>
              <a:t>  COMPONENTS CATALOGUE </a:t>
            </a:r>
          </a:p>
          <a:p>
            <a:r>
              <a:rPr lang="en-US" sz="1400" dirty="0"/>
              <a:t>selecting : RIDUZIONE BULLONERIA ELECTRICAL COMPONENTS-E-P</a:t>
            </a:r>
          </a:p>
          <a:p>
            <a:endParaRPr lang="en-US" sz="1400" dirty="0"/>
          </a:p>
          <a:p>
            <a:r>
              <a:rPr lang="en-US" sz="1400" dirty="0"/>
              <a:t>In the description field please  write  the reason for the request and </a:t>
            </a:r>
            <a:r>
              <a:rPr lang="en-US" sz="1400" b="1" u="sng" dirty="0"/>
              <a:t>your role</a:t>
            </a:r>
            <a:r>
              <a:rPr lang="en-US" sz="1400" dirty="0"/>
              <a:t>. </a:t>
            </a:r>
          </a:p>
          <a:p>
            <a:r>
              <a:rPr lang="en-US" sz="1400" dirty="0" smtClean="0"/>
              <a:t>If </a:t>
            </a:r>
            <a:r>
              <a:rPr lang="en-US" sz="1400" dirty="0"/>
              <a:t>you need access for both the catalogues  you have to open two different </a:t>
            </a:r>
            <a:r>
              <a:rPr lang="en-US" sz="1400" dirty="0" smtClean="0"/>
              <a:t>requests</a:t>
            </a:r>
          </a:p>
          <a:p>
            <a:endParaRPr lang="en-US" sz="1400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        The access request has to be approved by the requester’s  direct manager and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by the Application’s Business reference</a:t>
            </a:r>
            <a:endParaRPr lang="en-US" sz="1400" dirty="0"/>
          </a:p>
          <a:p>
            <a:endParaRPr lang="en-US" sz="1400" dirty="0"/>
          </a:p>
        </p:txBody>
      </p:sp>
      <p:pic>
        <p:nvPicPr>
          <p:cNvPr id="13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22" y="5763606"/>
            <a:ext cx="428287" cy="42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4"/>
          </p:nvPr>
        </p:nvSpPr>
        <p:spPr>
          <a:xfrm>
            <a:off x="540000" y="205400"/>
            <a:ext cx="7213350" cy="322075"/>
          </a:xfrm>
        </p:spPr>
        <p:txBody>
          <a:bodyPr/>
          <a:lstStyle/>
          <a:p>
            <a:r>
              <a:rPr lang="en-US" dirty="0" smtClean="0"/>
              <a:t>DRIVEIT – report application issue</a:t>
            </a:r>
            <a:endParaRPr lang="en-US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22" name="Segnaposto numero diapositiva 2"/>
          <p:cNvSpPr txBox="1">
            <a:spLocks/>
          </p:cNvSpPr>
          <p:nvPr/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it-IT"/>
            </a:defPPr>
            <a:lvl1pPr marL="0" algn="l" defTabSz="457200" rtl="0" eaLnBrk="1" latinLnBrk="0" hangingPunct="1">
              <a:defRPr sz="8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48F461-6B1C-CA42-A063-2DCE900AB2CB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0" name="TextBox 59"/>
          <p:cNvSpPr txBox="1"/>
          <p:nvPr/>
        </p:nvSpPr>
        <p:spPr>
          <a:xfrm>
            <a:off x="540000" y="878160"/>
            <a:ext cx="8115154" cy="5517878"/>
          </a:xfrm>
          <a:prstGeom prst="rect">
            <a:avLst/>
          </a:prstGeom>
          <a:noFill/>
          <a:ln w="317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40000" y="1104736"/>
            <a:ext cx="7990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 </a:t>
            </a:r>
            <a:r>
              <a:rPr lang="en-US" sz="1400" b="1" dirty="0"/>
              <a:t>DRIVE IT</a:t>
            </a:r>
            <a:r>
              <a:rPr lang="en-US" sz="1400" b="1" dirty="0">
                <a:sym typeface="Wingdings" panose="05000000000000000000" pitchFamily="2" charset="2"/>
              </a:rPr>
              <a:t>  (</a:t>
            </a:r>
            <a:r>
              <a:rPr lang="en-US" sz="1400" b="1" dirty="0"/>
              <a:t>https://fiatchrysler.service-now.com/driveit</a:t>
            </a:r>
            <a:r>
              <a:rPr lang="en-US" sz="1400" b="1" dirty="0">
                <a:sym typeface="Wingdings" panose="05000000000000000000" pitchFamily="2" charset="2"/>
              </a:rPr>
              <a:t>) </a:t>
            </a:r>
            <a:r>
              <a:rPr lang="en-US" sz="1400" dirty="0">
                <a:sym typeface="Wingdings" panose="05000000000000000000" pitchFamily="2" charset="2"/>
              </a:rPr>
              <a:t>please select the option :	</a:t>
            </a:r>
          </a:p>
          <a:p>
            <a:r>
              <a:rPr lang="en-US" sz="1400" dirty="0">
                <a:sym typeface="Wingdings" panose="05000000000000000000" pitchFamily="2" charset="2"/>
              </a:rPr>
              <a:t>	Report an issue</a:t>
            </a:r>
          </a:p>
          <a:p>
            <a:r>
              <a:rPr lang="en-US" sz="1400" dirty="0" smtClean="0">
                <a:sym typeface="Wingdings" panose="05000000000000000000" pitchFamily="2" charset="2"/>
              </a:rPr>
              <a:t>Fill </a:t>
            </a:r>
            <a:r>
              <a:rPr lang="en-US" sz="1400" dirty="0">
                <a:sym typeface="Wingdings" panose="05000000000000000000" pitchFamily="2" charset="2"/>
              </a:rPr>
              <a:t>the field </a:t>
            </a:r>
            <a:r>
              <a:rPr lang="it-IT" sz="1400" b="1" dirty="0">
                <a:sym typeface="Wingdings" panose="05000000000000000000" pitchFamily="2" charset="2"/>
              </a:rPr>
              <a:t>Application or Software</a:t>
            </a:r>
            <a:r>
              <a:rPr lang="it-IT" sz="1400" dirty="0">
                <a:sym typeface="Wingdings" panose="05000000000000000000" pitchFamily="2" charset="2"/>
              </a:rPr>
              <a:t>  </a:t>
            </a:r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62257" y="4762344"/>
            <a:ext cx="69688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</a:t>
            </a:r>
            <a:r>
              <a:rPr lang="en-US" sz="1400" b="1" dirty="0"/>
              <a:t> MECHANICAL</a:t>
            </a:r>
            <a:r>
              <a:rPr lang="en-US" sz="1400" dirty="0"/>
              <a:t> </a:t>
            </a:r>
            <a:r>
              <a:rPr lang="en-US" sz="1400" b="1" dirty="0"/>
              <a:t>/ FASTENERS</a:t>
            </a:r>
            <a:r>
              <a:rPr lang="en-US" sz="1400" dirty="0"/>
              <a:t> COMPONENTS CATALOGUE </a:t>
            </a:r>
          </a:p>
          <a:p>
            <a:r>
              <a:rPr lang="en-US" sz="1400" dirty="0"/>
              <a:t>selecting : RIDUZIONE BULLONERIA MECHANICAL COMPONENTS-E-P</a:t>
            </a:r>
          </a:p>
          <a:p>
            <a:endParaRPr lang="en-US" sz="1400" dirty="0"/>
          </a:p>
          <a:p>
            <a:r>
              <a:rPr lang="en-US" sz="1400" dirty="0"/>
              <a:t>For </a:t>
            </a:r>
            <a:r>
              <a:rPr lang="en-US" sz="1400" b="1" dirty="0"/>
              <a:t>ELECTRICAL</a:t>
            </a:r>
            <a:r>
              <a:rPr lang="en-US" sz="1400" dirty="0"/>
              <a:t>  COMPONENTS CATALOGUE </a:t>
            </a:r>
          </a:p>
          <a:p>
            <a:r>
              <a:rPr lang="en-US" sz="1400" dirty="0"/>
              <a:t>selecting  : RIDUZIONE BULLONERIA ELECTRICAL COMPONENTS-E-P</a:t>
            </a:r>
            <a:endParaRPr lang="en-US" sz="1400" dirty="0"/>
          </a:p>
        </p:txBody>
      </p:sp>
      <p:grpSp>
        <p:nvGrpSpPr>
          <p:cNvPr id="15" name="Gruppo 14"/>
          <p:cNvGrpSpPr/>
          <p:nvPr/>
        </p:nvGrpSpPr>
        <p:grpSpPr>
          <a:xfrm>
            <a:off x="639363" y="1787235"/>
            <a:ext cx="4649610" cy="2822446"/>
            <a:chOff x="639363" y="1787235"/>
            <a:chExt cx="4649610" cy="2822446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363" y="1787235"/>
              <a:ext cx="4649610" cy="2822446"/>
            </a:xfrm>
            <a:prstGeom prst="rect">
              <a:avLst/>
            </a:prstGeom>
          </p:spPr>
        </p:pic>
        <p:grpSp>
          <p:nvGrpSpPr>
            <p:cNvPr id="13" name="Gruppo 12"/>
            <p:cNvGrpSpPr/>
            <p:nvPr/>
          </p:nvGrpSpPr>
          <p:grpSpPr>
            <a:xfrm>
              <a:off x="1215737" y="3005262"/>
              <a:ext cx="3927764" cy="174355"/>
              <a:chOff x="1132609" y="2782718"/>
              <a:chExt cx="3191949" cy="178904"/>
            </a:xfrm>
          </p:grpSpPr>
          <p:sp>
            <p:nvSpPr>
              <p:cNvPr id="8" name="Ovale 7"/>
              <p:cNvSpPr/>
              <p:nvPr/>
            </p:nvSpPr>
            <p:spPr>
              <a:xfrm>
                <a:off x="4086019" y="2782718"/>
                <a:ext cx="238539" cy="17890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9" name="Connettore 2 8"/>
              <p:cNvCxnSpPr>
                <a:stCxn id="8" idx="2"/>
              </p:cNvCxnSpPr>
              <p:nvPr/>
            </p:nvCxnSpPr>
            <p:spPr>
              <a:xfrm flipH="1">
                <a:off x="1132609" y="2872170"/>
                <a:ext cx="2953410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962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4"/>
          </p:nvPr>
        </p:nvSpPr>
        <p:spPr>
          <a:xfrm>
            <a:off x="540000" y="205400"/>
            <a:ext cx="7213350" cy="322075"/>
          </a:xfrm>
        </p:spPr>
        <p:txBody>
          <a:bodyPr/>
          <a:lstStyle/>
          <a:p>
            <a:r>
              <a:rPr lang="en-US" dirty="0" smtClean="0"/>
              <a:t>DRIVEIT - </a:t>
            </a:r>
            <a:r>
              <a:rPr lang="en-US" dirty="0"/>
              <a:t>ask for application support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648F461-6B1C-CA42-A063-2DCE900AB2CB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2" name="Segnaposto numero diapositiva 2"/>
          <p:cNvSpPr txBox="1">
            <a:spLocks/>
          </p:cNvSpPr>
          <p:nvPr/>
        </p:nvSpPr>
        <p:spPr>
          <a:xfrm>
            <a:off x="8451450" y="6588000"/>
            <a:ext cx="320558" cy="19959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it-IT"/>
            </a:defPPr>
            <a:lvl1pPr marL="0" algn="l" defTabSz="457200" rtl="0" eaLnBrk="1" latinLnBrk="0" hangingPunct="1">
              <a:defRPr sz="8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48F461-6B1C-CA42-A063-2DCE900AB2CB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0" name="TextBox 59"/>
          <p:cNvSpPr txBox="1"/>
          <p:nvPr/>
        </p:nvSpPr>
        <p:spPr>
          <a:xfrm>
            <a:off x="656854" y="908050"/>
            <a:ext cx="8115154" cy="5487988"/>
          </a:xfrm>
          <a:prstGeom prst="rect">
            <a:avLst/>
          </a:prstGeom>
          <a:noFill/>
          <a:ln w="317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In </a:t>
            </a:r>
            <a:r>
              <a:rPr lang="en-US" sz="1400" b="1" dirty="0" smtClean="0">
                <a:solidFill>
                  <a:schemeClr val="tx1"/>
                </a:solidFill>
              </a:rPr>
              <a:t>DRIVE IT </a:t>
            </a:r>
            <a:r>
              <a:rPr lang="en-US" sz="1400" b="1" dirty="0">
                <a:solidFill>
                  <a:schemeClr val="tx1"/>
                </a:solidFill>
              </a:rPr>
              <a:t>(https://fiatchrysler.service-now.com/driveit</a:t>
            </a:r>
            <a:r>
              <a:rPr lang="en-US" sz="1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please select the option :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	Request Something Software and Application </a:t>
            </a:r>
            <a:r>
              <a:rPr 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Application Support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endParaRPr lang="it-IT" sz="1400" dirty="0" smtClean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Fill the field </a:t>
            </a:r>
            <a:r>
              <a:rPr lang="en-US" sz="1400" b="1" dirty="0">
                <a:solidFill>
                  <a:schemeClr val="tx1"/>
                </a:solidFill>
              </a:rPr>
              <a:t>Select Application or Software</a:t>
            </a:r>
            <a:r>
              <a:rPr lang="it-IT" sz="1400" b="1" dirty="0" smtClean="0">
                <a:solidFill>
                  <a:schemeClr val="tx1"/>
                </a:solidFill>
              </a:rPr>
              <a:t> </a:t>
            </a:r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endParaRPr lang="it-IT" sz="1400" b="1" dirty="0">
              <a:solidFill>
                <a:schemeClr val="tx1"/>
              </a:solidFill>
            </a:endParaRPr>
          </a:p>
          <a:p>
            <a:pPr algn="l"/>
            <a:endParaRPr lang="it-IT" sz="1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For</a:t>
            </a:r>
            <a:r>
              <a:rPr lang="en-US" sz="1400" b="1" dirty="0" smtClean="0">
                <a:solidFill>
                  <a:schemeClr val="tx1"/>
                </a:solidFill>
              </a:rPr>
              <a:t> MECHANICAL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/ FASTENERS</a:t>
            </a:r>
            <a:r>
              <a:rPr lang="en-US" sz="1400" dirty="0" smtClean="0">
                <a:solidFill>
                  <a:schemeClr val="tx1"/>
                </a:solidFill>
              </a:rPr>
              <a:t> COMPONENTS CATALOGUE </a:t>
            </a:r>
          </a:p>
          <a:p>
            <a:pPr algn="l"/>
            <a:r>
              <a:rPr lang="en-US" sz="1400" dirty="0">
                <a:solidFill>
                  <a:schemeClr val="tx1"/>
                </a:solidFill>
              </a:rPr>
              <a:t>s</a:t>
            </a:r>
            <a:r>
              <a:rPr lang="en-US" sz="1400" dirty="0" smtClean="0">
                <a:solidFill>
                  <a:schemeClr val="tx1"/>
                </a:solidFill>
              </a:rPr>
              <a:t>electing : RIDUZIONE BULLONERIA MECHANICAL COMPONENTS-E-P</a:t>
            </a:r>
          </a:p>
          <a:p>
            <a:pPr algn="l"/>
            <a:endParaRPr lang="it-IT" sz="1400" dirty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For </a:t>
            </a:r>
            <a:r>
              <a:rPr lang="en-US" sz="1400" b="1" dirty="0" smtClean="0">
                <a:solidFill>
                  <a:schemeClr val="tx1"/>
                </a:solidFill>
              </a:rPr>
              <a:t>ELECTRICAL</a:t>
            </a:r>
            <a:r>
              <a:rPr lang="en-US" sz="1400" dirty="0" smtClean="0">
                <a:solidFill>
                  <a:schemeClr val="tx1"/>
                </a:solidFill>
              </a:rPr>
              <a:t>  COMPONENTS CATALOGUE 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selecting : RIDUZIONE BULLONERIA ELECTRICAL COMPONENTS-E-P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it-IT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96" y="2402610"/>
            <a:ext cx="4545745" cy="2255635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4969565" y="2733715"/>
            <a:ext cx="238539" cy="1789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/>
          <p:cNvCxnSpPr>
            <a:stCxn id="9" idx="2"/>
          </p:cNvCxnSpPr>
          <p:nvPr/>
        </p:nvCxnSpPr>
        <p:spPr>
          <a:xfrm flipH="1">
            <a:off x="1282148" y="2823167"/>
            <a:ext cx="3687417" cy="198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7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">
  <a:themeElements>
    <a:clrScheme name="FCA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84C1"/>
      </a:accent1>
      <a:accent2>
        <a:srgbClr val="898C8A"/>
      </a:accent2>
      <a:accent3>
        <a:srgbClr val="012169"/>
      </a:accent3>
      <a:accent4>
        <a:srgbClr val="0C2340"/>
      </a:accent4>
      <a:accent5>
        <a:srgbClr val="7BAFD4"/>
      </a:accent5>
      <a:accent6>
        <a:srgbClr val="418FDE"/>
      </a:accent6>
      <a:hlink>
        <a:srgbClr val="9BCBEB"/>
      </a:hlink>
      <a:folHlink>
        <a:srgbClr val="B1C9E8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ACKUP">
  <a:themeElements>
    <a:clrScheme name="FCA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84C1"/>
      </a:accent1>
      <a:accent2>
        <a:srgbClr val="898C8A"/>
      </a:accent2>
      <a:accent3>
        <a:srgbClr val="012169"/>
      </a:accent3>
      <a:accent4>
        <a:srgbClr val="0C2340"/>
      </a:accent4>
      <a:accent5>
        <a:srgbClr val="7BAFD4"/>
      </a:accent5>
      <a:accent6>
        <a:srgbClr val="418FDE"/>
      </a:accent6>
      <a:hlink>
        <a:srgbClr val="9BCBEB"/>
      </a:hlink>
      <a:folHlink>
        <a:srgbClr val="B1C9E8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NDEX">
  <a:themeElements>
    <a:clrScheme name="FCA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84C1"/>
      </a:accent1>
      <a:accent2>
        <a:srgbClr val="898C8A"/>
      </a:accent2>
      <a:accent3>
        <a:srgbClr val="012169"/>
      </a:accent3>
      <a:accent4>
        <a:srgbClr val="0C2340"/>
      </a:accent4>
      <a:accent5>
        <a:srgbClr val="7BAFD4"/>
      </a:accent5>
      <a:accent6>
        <a:srgbClr val="418FDE"/>
      </a:accent6>
      <a:hlink>
        <a:srgbClr val="9BCBEB"/>
      </a:hlink>
      <a:folHlink>
        <a:srgbClr val="B1C9E8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GES">
  <a:themeElements>
    <a:clrScheme name="FCA 5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6784C1"/>
      </a:accent1>
      <a:accent2>
        <a:srgbClr val="898C8A"/>
      </a:accent2>
      <a:accent3>
        <a:srgbClr val="012169"/>
      </a:accent3>
      <a:accent4>
        <a:srgbClr val="0C2340"/>
      </a:accent4>
      <a:accent5>
        <a:srgbClr val="7BAFD4"/>
      </a:accent5>
      <a:accent6>
        <a:srgbClr val="418FDE"/>
      </a:accent6>
      <a:hlink>
        <a:srgbClr val="9BCBEB"/>
      </a:hlink>
      <a:folHlink>
        <a:srgbClr val="B1C9E8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1E4D39C12F3489B458F277FB7E139" ma:contentTypeVersion="0" ma:contentTypeDescription="Create a new document." ma:contentTypeScope="" ma:versionID="2cdd5eb2f4dd21434e7e3001da95130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C6957F-D144-4692-A287-D3F227DDB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462B6D-8D52-4988-8853-5A55A81A5E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099973A-2BCB-4D31-BA79-73D21274B0A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17202</TotalTime>
  <Words>173</Words>
  <Application>Microsoft Office PowerPoint</Application>
  <PresentationFormat>Presentazione su schermo (4:3)</PresentationFormat>
  <Paragraphs>67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5</vt:i4>
      </vt:variant>
      <vt:variant>
        <vt:lpstr>Presentazioni personalizzate</vt:lpstr>
      </vt:variant>
      <vt:variant>
        <vt:i4>1</vt:i4>
      </vt:variant>
    </vt:vector>
  </HeadingPairs>
  <TitlesOfParts>
    <vt:vector size="15" baseType="lpstr">
      <vt:lpstr>Adobe 仿宋 Std R</vt:lpstr>
      <vt:lpstr>Arial</vt:lpstr>
      <vt:lpstr>Arial Bold Italic</vt:lpstr>
      <vt:lpstr>Lucida Grande</vt:lpstr>
      <vt:lpstr>Wingdings</vt:lpstr>
      <vt:lpstr>COVER</vt:lpstr>
      <vt:lpstr>BACKUP</vt:lpstr>
      <vt:lpstr>INDEX</vt:lpstr>
      <vt:lpstr>PAGES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personalizzata 1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FCA Corporate</dc:title>
  <dc:creator>ROBILANT</dc:creator>
  <cp:lastModifiedBy>Griffa Antonella (FCA)</cp:lastModifiedBy>
  <cp:revision>900</cp:revision>
  <dcterms:created xsi:type="dcterms:W3CDTF">2014-09-25T08:30:03Z</dcterms:created>
  <dcterms:modified xsi:type="dcterms:W3CDTF">2021-07-21T13:50:10Z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0x010100ACD1E4D39C12F3489B458F277FB7E139</vt:lpwstr>
  </property>
</Properties>
</file>